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BC4AA6-E926-4E98-AE90-36485C490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B252F86-4DDA-425C-8EB7-15AF0AEAC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E7C3C57-D8D1-486E-B994-C286DD49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C5BF313-7240-4AE8-AEAA-742250B4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416A88C-013D-4B1B-9311-3CC0EEB9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049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414BE3-DE33-4385-A274-5DA96767C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B4B8817-8C95-4C20-B4DD-1BB399CC5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7B2772A-4DDA-4C1B-9C7E-F973D9EA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7886407-08D0-4BB7-90F6-FA813F02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51AD326-3189-4571-97AD-1588C75B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230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63D00F89-47E5-4493-8244-709FB2314A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1C0A7561-5713-459F-BD36-CC4A43966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2A36381-A5CC-4DBB-AD0A-746C94965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68A16C-F7D8-4043-9FB8-98386287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92C7061-5E45-4A1A-B1D6-811533D14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1763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3B113F-5C26-4748-9AD7-D43232D7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782D28-2F9F-425F-B9EE-11A03C822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38FAF1A-9B55-4470-BB1D-565587176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3B65560-5028-4A0D-8980-09AB8740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F40D86F-BD25-4E71-8AB1-174A64D8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615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7AC7D6-2C25-4008-9B15-F7249695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84B2A21-982C-4EF3-948A-36564AB20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1C128D7-DFEF-419D-87B8-EA3F8A6B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04770F9-24A9-4DD8-96F6-2C0DA024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2FB24AF-C31C-4440-9846-399A7513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2531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B8711B-78A3-40C5-92C2-CCDF224C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357D4E8-4923-48CF-ABC7-8EAB2C9310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BC8D49B-D761-45A7-A71C-5B23211E3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E8D4536-DB36-4B67-9A58-2D4D823AE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BFA1EFE-2EA7-4DA0-85F8-135F5488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07D3773-EEC5-4BE7-877C-72D219767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406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16EECC-9AFF-446F-BE15-E51E97AC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E6BDF44-E90D-43CA-92C6-257EA81D2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E9CBEDA-FBA0-4BD0-85F1-F6A874104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8E96E521-A570-43F2-A8BE-A3F7A92D2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89EA996-5820-4781-B019-A578DD0BC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846C3CFA-CA9F-497A-AED9-6E32D01D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94F60B5-E872-4208-A4CF-A59F7F8D8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F12CCC30-6966-49CC-8435-616C6B63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4803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379762-52F2-4FAF-8D18-A82EEDEFD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613DD0E-1793-4C56-A029-BE472BF6D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14CDC45B-6F8B-4E8A-8840-148354489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35DBECE-69B0-4315-9052-6CBB5512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7599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BB4DD1E7-5E93-47D1-B4D7-9F8AD91B3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035ACB01-0440-491A-B330-AF281C00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FAB09F7-18F7-4156-BBC9-96FB289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418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8B2B49D-2B08-4934-B85B-5B591E856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5BC77B8-47F1-4EDC-A035-7FE1E5EF4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FAF504A-0F9B-4148-AD4E-F8E66695A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C07A68E-5A2A-4F16-ABFC-2A559CBC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B3708E6-38DD-44B3-8DF7-24A4B9EA7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981EF6A-9648-45A7-AE88-CC599B6C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5443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F3FD28-3546-4B21-8880-217D074E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5C5917F8-32E1-4A7E-AA97-13189143E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94B4C66-47B7-4AD1-82AC-01DBAC863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259EA09-C64A-4602-AEF2-0A4F5CEF5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682BEE9-538C-4C00-94A7-4377AAC8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1BF313E-B9FC-40DA-8ABB-0B34738D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251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3F646BEB-E8B9-46B2-AB38-A8F09678F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C9CF3EF-46A9-4E0D-8706-7FBA1A04C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D37412F-B7CB-4D53-A216-BC87407A2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15D8C-4C47-46E4-BD4E-E783DE224D93}" type="datetimeFigureOut">
              <a:rPr lang="tr-TR" smtClean="0"/>
              <a:t>17.10.2022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F3BE311-7A7C-4C12-A609-4C1154B597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16295E0-7875-46EF-9245-A93F317452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FC296-8DC6-4D33-A64B-432BD70465F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105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38ACB2-F1E0-435D-A5D5-FDF1FFB22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tr-TR" dirty="0"/>
              <a:t>Game </a:t>
            </a:r>
            <a:r>
              <a:rPr lang="tr-TR" dirty="0" err="1"/>
              <a:t>launch</a:t>
            </a:r>
            <a:r>
              <a:rPr lang="tr-TR" dirty="0"/>
              <a:t> </a:t>
            </a:r>
            <a:r>
              <a:rPr lang="tr-TR" dirty="0" err="1"/>
              <a:t>screen</a:t>
            </a:r>
            <a:endParaRPr lang="en-US" sz="3200" dirty="0"/>
          </a:p>
        </p:txBody>
      </p:sp>
      <p:pic>
        <p:nvPicPr>
          <p:cNvPr id="5" name="İçerik Yer Tutucusu 4" descr="metin, çayır, taş içeren bir resim&#10;&#10;Açıklama otomatik olarak oluşturuldu">
            <a:extLst>
              <a:ext uri="{FF2B5EF4-FFF2-40B4-BE49-F238E27FC236}">
                <a16:creationId xmlns:a16="http://schemas.microsoft.com/office/drawing/2014/main" id="{A48BB483-CB16-4857-897D-CC2158D22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0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929492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çayır içeren bir resim&#10;&#10;Açıklama otomatik olarak oluşturuldu">
            <a:extLst>
              <a:ext uri="{FF2B5EF4-FFF2-40B4-BE49-F238E27FC236}">
                <a16:creationId xmlns:a16="http://schemas.microsoft.com/office/drawing/2014/main" id="{1B30577B-931A-45BE-A43B-721B5D11A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1583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FE7F06D-F708-4651-A45E-0E0F1730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778820"/>
            <a:ext cx="10762488" cy="120700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6000" dirty="0"/>
              <a:t>T</a:t>
            </a:r>
            <a:r>
              <a:rPr lang="en-US" sz="6000" dirty="0"/>
              <a:t>here is some kind of </a:t>
            </a:r>
            <a:r>
              <a:rPr lang="en-US" sz="6000" dirty="0" err="1"/>
              <a:t>parkurs</a:t>
            </a:r>
            <a:r>
              <a:rPr lang="en-US" sz="6000" dirty="0"/>
              <a:t> and some door to wait you to open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Resim 10" descr="açık hava içeren bir resim&#10;&#10;Açıklama otomatik olarak oluşturuldu">
            <a:extLst>
              <a:ext uri="{FF2B5EF4-FFF2-40B4-BE49-F238E27FC236}">
                <a16:creationId xmlns:a16="http://schemas.microsoft.com/office/drawing/2014/main" id="{E9CBCA94-AC2A-485F-B559-7FE13FC2F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2" r="12194" b="-1"/>
          <a:stretch/>
        </p:blipFill>
        <p:spPr>
          <a:xfrm>
            <a:off x="609600" y="2423680"/>
            <a:ext cx="5212080" cy="385694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İçerik Yer Tutucusu 8" descr="gök, bina, açık hava içeren bir resim&#10;&#10;Açıklama otomatik olarak oluşturuldu">
            <a:extLst>
              <a:ext uri="{FF2B5EF4-FFF2-40B4-BE49-F238E27FC236}">
                <a16:creationId xmlns:a16="http://schemas.microsoft.com/office/drawing/2014/main" id="{9F7FB785-14D9-4BBE-8493-CEE2740F8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4" r="2919" b="-3"/>
          <a:stretch/>
        </p:blipFill>
        <p:spPr>
          <a:xfrm>
            <a:off x="6370320" y="2423040"/>
            <a:ext cx="5212080" cy="3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6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E81AD61C-F718-48FC-8266-3A8ECFD6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12" y="2841958"/>
            <a:ext cx="4317646" cy="728501"/>
          </a:xfrm>
        </p:spPr>
        <p:txBody>
          <a:bodyPr anchor="b">
            <a:normAutofit/>
          </a:bodyPr>
          <a:lstStyle/>
          <a:p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temple</a:t>
            </a:r>
            <a:endParaRPr lang="tr-TR" sz="4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İçerik Yer Tutucusu 4" descr="gök, açık hava, su, çayır içeren bir resim&#10;&#10;Açıklama otomatik olarak oluşturuldu">
            <a:extLst>
              <a:ext uri="{FF2B5EF4-FFF2-40B4-BE49-F238E27FC236}">
                <a16:creationId xmlns:a16="http://schemas.microsoft.com/office/drawing/2014/main" id="{258371D2-83B0-47B6-8BCB-4B702DE51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0" r="2" b="4657"/>
          <a:stretch/>
        </p:blipFill>
        <p:spPr>
          <a:xfrm>
            <a:off x="4636963" y="10"/>
            <a:ext cx="7555037" cy="3383270"/>
          </a:xfrm>
          <a:prstGeom prst="rect">
            <a:avLst/>
          </a:prstGeom>
        </p:spPr>
      </p:pic>
      <p:pic>
        <p:nvPicPr>
          <p:cNvPr id="7" name="Resim 6" descr="gemi, ulaşım içeren bir resim&#10;&#10;Açıklama otomatik olarak oluşturuldu">
            <a:extLst>
              <a:ext uri="{FF2B5EF4-FFF2-40B4-BE49-F238E27FC236}">
                <a16:creationId xmlns:a16="http://schemas.microsoft.com/office/drawing/2014/main" id="{A800922D-EAF3-4D62-8388-B04FD53E1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9" r="3363"/>
          <a:stretch/>
        </p:blipFill>
        <p:spPr>
          <a:xfrm>
            <a:off x="4639056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3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32766F8-782C-41B7-9DDF-16B1B0F0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8000"/>
            <a:ext cx="6143626" cy="1400400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Some traps</a:t>
            </a:r>
          </a:p>
        </p:txBody>
      </p:sp>
      <p:pic>
        <p:nvPicPr>
          <p:cNvPr id="7" name="Resim 6" descr="gök, açık hava içeren bir resim&#10;&#10;Açıklama otomatik olarak oluşturuldu">
            <a:extLst>
              <a:ext uri="{FF2B5EF4-FFF2-40B4-BE49-F238E27FC236}">
                <a16:creationId xmlns:a16="http://schemas.microsoft.com/office/drawing/2014/main" id="{618C4715-795F-4D7E-8E47-33BDAA6E23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80" b="1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55FDFF6-DF9C-4DAE-B7D8-190A44401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r="1439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6606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İçerik Yer Tutucusu 4" descr="duman, ateş, silah, gelen içeren bir resim&#10;&#10;Açıklama otomatik olarak oluşturuldu">
            <a:extLst>
              <a:ext uri="{FF2B5EF4-FFF2-40B4-BE49-F238E27FC236}">
                <a16:creationId xmlns:a16="http://schemas.microsoft.com/office/drawing/2014/main" id="{0AD9DB5F-4FCB-4119-90A3-0E1B8BFB7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9" b="-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9492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F57E152-383B-4D51-9FCA-FBB44109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79" y="2767280"/>
            <a:ext cx="4394200" cy="1323439"/>
          </a:xfrm>
        </p:spPr>
        <p:txBody>
          <a:bodyPr anchor="t">
            <a:normAutofit fontScale="90000"/>
          </a:bodyPr>
          <a:lstStyle/>
          <a:p>
            <a:r>
              <a:rPr lang="tr-TR" dirty="0" err="1">
                <a:solidFill>
                  <a:schemeClr val="bg1"/>
                </a:solidFill>
              </a:rPr>
              <a:t>Some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perspectives</a:t>
            </a:r>
            <a:br>
              <a:rPr lang="tr-TR" dirty="0">
                <a:solidFill>
                  <a:schemeClr val="bg1"/>
                </a:solidFill>
              </a:rPr>
            </a:br>
            <a:br>
              <a:rPr lang="tr-TR" dirty="0">
                <a:solidFill>
                  <a:schemeClr val="bg1"/>
                </a:solidFill>
              </a:rPr>
            </a:br>
            <a:r>
              <a:rPr lang="tr-TR" dirty="0" err="1">
                <a:solidFill>
                  <a:schemeClr val="bg1"/>
                </a:solidFill>
              </a:rPr>
              <a:t>press</a:t>
            </a:r>
            <a:r>
              <a:rPr lang="tr-TR" dirty="0">
                <a:solidFill>
                  <a:schemeClr val="bg1"/>
                </a:solidFill>
              </a:rPr>
              <a:t> E </a:t>
            </a:r>
            <a:r>
              <a:rPr lang="tr-TR" dirty="0" err="1">
                <a:solidFill>
                  <a:schemeClr val="bg1"/>
                </a:solidFill>
              </a:rPr>
              <a:t>or</a:t>
            </a:r>
            <a:r>
              <a:rPr lang="tr-TR" dirty="0">
                <a:solidFill>
                  <a:schemeClr val="bg1"/>
                </a:solidFill>
              </a:rPr>
              <a:t> Q</a:t>
            </a:r>
            <a:endParaRPr lang="tr-TR" sz="4000" dirty="0">
              <a:solidFill>
                <a:schemeClr val="bg1"/>
              </a:solidFill>
            </a:endParaRPr>
          </a:p>
        </p:txBody>
      </p:sp>
      <p:pic>
        <p:nvPicPr>
          <p:cNvPr id="5" name="İçerik Yer Tutucusu 4" descr="açık hava, tuğla, taş içeren bir resim&#10;&#10;Açıklama otomatik olarak oluşturuldu">
            <a:extLst>
              <a:ext uri="{FF2B5EF4-FFF2-40B4-BE49-F238E27FC236}">
                <a16:creationId xmlns:a16="http://schemas.microsoft.com/office/drawing/2014/main" id="{057D5363-916F-4E1A-9C2A-F4925CF97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 r="1" b="36379"/>
          <a:stretch/>
        </p:blipFill>
        <p:spPr>
          <a:xfrm>
            <a:off x="5814060" y="2"/>
            <a:ext cx="6377940" cy="3333749"/>
          </a:xfrm>
          <a:custGeom>
            <a:avLst/>
            <a:gdLst/>
            <a:ahLst/>
            <a:cxnLst/>
            <a:rect l="l" t="t" r="r" b="b"/>
            <a:pathLst>
              <a:path w="6377940" h="3333749">
                <a:moveTo>
                  <a:pt x="0" y="0"/>
                </a:moveTo>
                <a:lnTo>
                  <a:pt x="6377940" y="0"/>
                </a:lnTo>
                <a:lnTo>
                  <a:pt x="6377940" y="3333749"/>
                </a:lnTo>
                <a:lnTo>
                  <a:pt x="174585" y="3333749"/>
                </a:lnTo>
                <a:lnTo>
                  <a:pt x="0" y="2202180"/>
                </a:lnTo>
                <a:close/>
              </a:path>
            </a:pathLst>
          </a:cu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EBFC32D-7167-4438-9078-7A4CCD47C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7904"/>
          <a:stretch/>
        </p:blipFill>
        <p:spPr>
          <a:xfrm>
            <a:off x="5814060" y="3524252"/>
            <a:ext cx="6377940" cy="3333748"/>
          </a:xfrm>
          <a:custGeom>
            <a:avLst/>
            <a:gdLst/>
            <a:ahLst/>
            <a:cxnLst/>
            <a:rect l="l" t="t" r="r" b="b"/>
            <a:pathLst>
              <a:path w="6377940" h="3333748">
                <a:moveTo>
                  <a:pt x="203977" y="0"/>
                </a:moveTo>
                <a:lnTo>
                  <a:pt x="6377940" y="0"/>
                </a:lnTo>
                <a:lnTo>
                  <a:pt x="6377940" y="3333748"/>
                </a:lnTo>
                <a:lnTo>
                  <a:pt x="0" y="3333748"/>
                </a:lnTo>
                <a:lnTo>
                  <a:pt x="525780" y="1931668"/>
                </a:lnTo>
                <a:lnTo>
                  <a:pt x="205740" y="11428"/>
                </a:lnTo>
                <a:close/>
              </a:path>
            </a:pathLst>
          </a:cu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2332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FE43B6-2D7C-48A3-A6CB-626AF88A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Some obstacles that come your way as you move forward.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İçerik Yer Tutucusu 4" descr="açık hava, tuğla, taş, kemer içeren bir resim&#10;&#10;Açıklama otomatik olarak oluşturuldu">
            <a:extLst>
              <a:ext uri="{FF2B5EF4-FFF2-40B4-BE49-F238E27FC236}">
                <a16:creationId xmlns:a16="http://schemas.microsoft.com/office/drawing/2014/main" id="{010E924B-FA17-4847-995D-B8C7C8CA6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19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7" name="Resim 6" descr="bina, kemer, sıra sütunlar içeren bir resim&#10;&#10;Açıklama otomatik olarak oluşturuldu">
            <a:extLst>
              <a:ext uri="{FF2B5EF4-FFF2-40B4-BE49-F238E27FC236}">
                <a16:creationId xmlns:a16="http://schemas.microsoft.com/office/drawing/2014/main" id="{F2D401AD-C990-45C9-8639-AC9F5F6B1B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33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515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18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0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3096D7C-CD7F-466B-B406-7E02C5C3ED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50"/>
          <a:stretch/>
        </p:blipFill>
        <p:spPr>
          <a:xfrm>
            <a:off x="862013" y="642938"/>
            <a:ext cx="6316663" cy="4079875"/>
          </a:xfrm>
          <a:prstGeom prst="rect">
            <a:avLst/>
          </a:prstGeom>
        </p:spPr>
      </p:pic>
      <p:pic>
        <p:nvPicPr>
          <p:cNvPr id="7" name="Resim 6" descr="açık hava, tuğla, taş, kemer içeren bir resim&#10;&#10;Açıklama otomatik olarak oluşturuldu">
            <a:extLst>
              <a:ext uri="{FF2B5EF4-FFF2-40B4-BE49-F238E27FC236}">
                <a16:creationId xmlns:a16="http://schemas.microsoft.com/office/drawing/2014/main" id="{B03AA4FC-ED24-4019-B15D-018FE6540D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0" r="2959" b="3"/>
          <a:stretch/>
        </p:blipFill>
        <p:spPr>
          <a:xfrm>
            <a:off x="7250113" y="642938"/>
            <a:ext cx="4079875" cy="4079875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056A972E-5D9C-453B-89B1-8C6E432F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tr-TR" dirty="0"/>
              <a:t>Y</a:t>
            </a:r>
            <a:r>
              <a:rPr lang="en-US" dirty="0" err="1"/>
              <a:t>ou</a:t>
            </a:r>
            <a:r>
              <a:rPr lang="en-US" dirty="0"/>
              <a:t> can collect the coins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8508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F16631-5CBF-43DC-B214-71625751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4495" y="4804944"/>
            <a:ext cx="6279504" cy="13176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tr-TR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Press</a:t>
            </a:r>
            <a:r>
              <a:rPr lang="tr-TR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CTRL  TO</a:t>
            </a:r>
            <a:r>
              <a:rPr lang="tr-TR" sz="5400" dirty="0"/>
              <a:t> LEAN </a:t>
            </a:r>
            <a:r>
              <a:rPr lang="tr-TR" sz="5400" dirty="0" err="1"/>
              <a:t>or</a:t>
            </a:r>
            <a:r>
              <a:rPr lang="tr-TR" sz="5400" dirty="0"/>
              <a:t> SIT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Resim 6" descr="açık hava, tuğla, yapı malzemesi içeren bir resim&#10;&#10;Açıklama otomatik olarak oluşturuldu">
            <a:extLst>
              <a:ext uri="{FF2B5EF4-FFF2-40B4-BE49-F238E27FC236}">
                <a16:creationId xmlns:a16="http://schemas.microsoft.com/office/drawing/2014/main" id="{F7A325F6-023A-481C-B761-05C7EF39DC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2" r="14821" b="-1"/>
          <a:stretch/>
        </p:blipFill>
        <p:spPr>
          <a:xfrm>
            <a:off x="20" y="10"/>
            <a:ext cx="6095974" cy="4252522"/>
          </a:xfrm>
          <a:prstGeom prst="rect">
            <a:avLst/>
          </a:prstGeom>
        </p:spPr>
      </p:pic>
      <p:pic>
        <p:nvPicPr>
          <p:cNvPr id="5" name="İçerik Yer Tutucusu 4" descr="metin, tuğla, karanlık içeren bir resim&#10;&#10;Açıklama otomatik olarak oluşturuldu">
            <a:extLst>
              <a:ext uri="{FF2B5EF4-FFF2-40B4-BE49-F238E27FC236}">
                <a16:creationId xmlns:a16="http://schemas.microsoft.com/office/drawing/2014/main" id="{76F5224E-BD86-4FBC-A55E-2FCE7FA48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8" r="10023" b="1"/>
          <a:stretch/>
        </p:blipFill>
        <p:spPr>
          <a:xfrm>
            <a:off x="6095999" y="-681"/>
            <a:ext cx="6096001" cy="425321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AD6A72-88E8-42F7-88B9-CAF74453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-680"/>
            <a:ext cx="0" cy="4242816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00968E-0A99-46C4-A9B2-6A63AC66F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" y="4242136"/>
            <a:ext cx="12192002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206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26B4AD-1151-4064-9549-F1BF93167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6000" dirty="0"/>
              <a:t>Y</a:t>
            </a:r>
            <a:r>
              <a:rPr lang="en-US" sz="6000" dirty="0" err="1"/>
              <a:t>ou</a:t>
            </a:r>
            <a:r>
              <a:rPr lang="en-US" sz="6000" dirty="0"/>
              <a:t> can shoot or look like that.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Resim 6" descr="tuğla içeren bir resim&#10;&#10;Açıklama otomatik olarak oluşturuldu">
            <a:extLst>
              <a:ext uri="{FF2B5EF4-FFF2-40B4-BE49-F238E27FC236}">
                <a16:creationId xmlns:a16="http://schemas.microsoft.com/office/drawing/2014/main" id="{27231605-A307-456A-92E3-8145E1085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71" b="-3"/>
          <a:stretch/>
        </p:blipFill>
        <p:spPr>
          <a:xfrm>
            <a:off x="609600" y="2423680"/>
            <a:ext cx="5212080" cy="385694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İçerik Yer Tutucusu 4" descr="bina, gök, açık hava, tuğla içeren bir resim&#10;&#10;Açıklama otomatik olarak oluşturuldu">
            <a:extLst>
              <a:ext uri="{FF2B5EF4-FFF2-40B4-BE49-F238E27FC236}">
                <a16:creationId xmlns:a16="http://schemas.microsoft.com/office/drawing/2014/main" id="{56657941-5AD8-4F41-A421-ED78BA7D8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" r="-2" b="8851"/>
          <a:stretch/>
        </p:blipFill>
        <p:spPr>
          <a:xfrm>
            <a:off x="6370320" y="2423040"/>
            <a:ext cx="5212080" cy="38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8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64</Words>
  <Application>Microsoft Macintosh PowerPoint</Application>
  <PresentationFormat>Geniş ekran</PresentationFormat>
  <Paragraphs>9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Teması</vt:lpstr>
      <vt:lpstr>Game launch screen</vt:lpstr>
      <vt:lpstr>This is our temple</vt:lpstr>
      <vt:lpstr>Some traps</vt:lpstr>
      <vt:lpstr>PowerPoint Sunusu</vt:lpstr>
      <vt:lpstr>Some perspectives  press E or Q</vt:lpstr>
      <vt:lpstr>Some obstacles that come your way as you move forward.</vt:lpstr>
      <vt:lpstr>You can collect the coins</vt:lpstr>
      <vt:lpstr>Press CTRL  TO LEAN or SIT</vt:lpstr>
      <vt:lpstr>You can shoot or look like that.</vt:lpstr>
      <vt:lpstr>PowerPoint Sunusu</vt:lpstr>
      <vt:lpstr>There is some kind of parkurs and some door to wait you to open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Learnes</dc:title>
  <dc:creator>Orkun HACILAR</dc:creator>
  <cp:lastModifiedBy>ORKUN HACILAR</cp:lastModifiedBy>
  <cp:revision>11</cp:revision>
  <dcterms:created xsi:type="dcterms:W3CDTF">2021-01-17T22:00:22Z</dcterms:created>
  <dcterms:modified xsi:type="dcterms:W3CDTF">2022-10-17T11:44:51Z</dcterms:modified>
</cp:coreProperties>
</file>